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6626"/>
    <a:srgbClr val="B53A25"/>
    <a:srgbClr val="7E281A"/>
    <a:srgbClr val="6F823A"/>
    <a:srgbClr val="4D5A28"/>
    <a:srgbClr val="FFFFFF"/>
    <a:srgbClr val="000000"/>
    <a:srgbClr val="ABABAB"/>
    <a:srgbClr val="E8E8E8"/>
    <a:srgbClr val="5411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7621922" cy="10693398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0" y="9394250"/>
            <a:ext cx="7591591" cy="1299150"/>
          </a:xfrm>
          <a:prstGeom prst="rect">
            <a:avLst/>
          </a:prstGeom>
          <a:solidFill>
            <a:srgbClr val="FFFFFF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738189"/>
            <a:ext cx="7591591" cy="2016224"/>
          </a:xfrm>
          <a:prstGeom prst="rect">
            <a:avLst/>
          </a:prstGeom>
          <a:solidFill>
            <a:srgbClr val="FFFFFF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2565" y="738188"/>
            <a:ext cx="697993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800" b="1" dirty="0">
                <a:solidFill>
                  <a:srgbClr val="7E281A"/>
                </a:solidFill>
                <a:effectLst>
                  <a:outerShdw blurRad="63500" sx="102000" sy="102000" algn="ctr" rotWithShape="0">
                    <a:schemeClr val="bg1">
                      <a:alpha val="40000"/>
                    </a:schemeClr>
                  </a:outerShdw>
                </a:effectLst>
              </a:rPr>
              <a:t>Ваш</a:t>
            </a:r>
            <a:r>
              <a:rPr lang="ru-RU" sz="6800" b="1" i="1" dirty="0">
                <a:solidFill>
                  <a:srgbClr val="7E281A"/>
                </a:solidFill>
                <a:effectLst>
                  <a:outerShdw blurRad="63500" sx="102000" sy="102000" algn="ctr" rotWithShape="0">
                    <a:schemeClr val="bg1">
                      <a:alpha val="40000"/>
                    </a:schemeClr>
                  </a:outerShdw>
                </a:effectLst>
              </a:rPr>
              <a:t> «заголовок»</a:t>
            </a:r>
            <a:endParaRPr lang="ru-RU" sz="6800" b="1" dirty="0">
              <a:solidFill>
                <a:srgbClr val="7E281A"/>
              </a:solidFill>
              <a:effectLst>
                <a:outerShdw blurRad="63500" sx="102000" sy="102000" algn="ctr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2049" y="1689389"/>
            <a:ext cx="33947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solidFill>
                  <a:srgbClr val="B46626"/>
                </a:solidFill>
              </a:rPr>
              <a:t>захватывающее предложение по организации игры «Мафия» для </a:t>
            </a:r>
            <a:r>
              <a:rPr lang="ru-RU" sz="1800" i="1" dirty="0" err="1">
                <a:solidFill>
                  <a:srgbClr val="B46626"/>
                </a:solidFill>
              </a:rPr>
              <a:t>event</a:t>
            </a:r>
            <a:r>
              <a:rPr lang="ru-RU" sz="1800" i="1" dirty="0">
                <a:solidFill>
                  <a:srgbClr val="B46626"/>
                </a:solidFill>
              </a:rPr>
              <a:t>-агентств</a:t>
            </a:r>
            <a:endParaRPr lang="ru-RU" sz="1800" dirty="0">
              <a:solidFill>
                <a:srgbClr val="B46626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0241" y="9394250"/>
            <a:ext cx="2641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7E281A"/>
                </a:solidFill>
              </a:rPr>
              <a:t>наши клиенты:</a:t>
            </a:r>
            <a:endParaRPr lang="ru-RU" sz="2400" b="1" i="1" dirty="0">
              <a:solidFill>
                <a:srgbClr val="7E281A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60837" y="9653537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rgbClr val="7E281A"/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rgbClr val="7E281A"/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rgbClr val="7E281A"/>
                </a:solidFill>
              </a:rPr>
              <a:t>сайт:</a:t>
            </a:r>
            <a:endParaRPr lang="ru-RU" sz="1400" i="1" dirty="0">
              <a:solidFill>
                <a:srgbClr val="7E281A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55123" y="9653537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rgbClr val="B46626"/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rgbClr val="B46626"/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rgbClr val="B46626"/>
                </a:solidFill>
              </a:rPr>
              <a:t>www.kit5.ru</a:t>
            </a:r>
            <a:endParaRPr lang="ru-RU" sz="1400" i="1" dirty="0">
              <a:solidFill>
                <a:srgbClr val="B46626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241" y="9853860"/>
            <a:ext cx="313747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29</Words>
  <Application>Microsoft Office PowerPoint</Application>
  <PresentationFormat>Произвольный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32</cp:revision>
  <dcterms:created xsi:type="dcterms:W3CDTF">2011-06-17T23:30:18Z</dcterms:created>
  <dcterms:modified xsi:type="dcterms:W3CDTF">2011-06-20T22:26:07Z</dcterms:modified>
</cp:coreProperties>
</file>